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0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 autoAdjust="0"/>
    <p:restoredTop sz="94613" autoAdjust="0"/>
  </p:normalViewPr>
  <p:slideViewPr>
    <p:cSldViewPr>
      <p:cViewPr varScale="1">
        <p:scale>
          <a:sx n="70" d="100"/>
          <a:sy n="70" d="100"/>
        </p:scale>
        <p:origin x="1810" y="2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3226" y="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>
            <a:extLst>
              <a:ext uri="{FF2B5EF4-FFF2-40B4-BE49-F238E27FC236}">
                <a16:creationId xmlns:a16="http://schemas.microsoft.com/office/drawing/2014/main" id="{85E2894E-A0A4-1D5E-D270-98C6696B725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Substituent dată 2">
            <a:extLst>
              <a:ext uri="{FF2B5EF4-FFF2-40B4-BE49-F238E27FC236}">
                <a16:creationId xmlns:a16="http://schemas.microsoft.com/office/drawing/2014/main" id="{652163FB-C702-C28C-331A-01753DDE9B1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CE67B-2EA7-4DA9-8B71-E4325360CE8A}" type="datetimeFigureOut">
              <a:rPr lang="ro-RO" smtClean="0"/>
              <a:t>05.02.2025</a:t>
            </a:fld>
            <a:endParaRPr lang="ro-RO"/>
          </a:p>
        </p:txBody>
      </p:sp>
      <p:sp>
        <p:nvSpPr>
          <p:cNvPr id="4" name="Substituent subsol 3">
            <a:extLst>
              <a:ext uri="{FF2B5EF4-FFF2-40B4-BE49-F238E27FC236}">
                <a16:creationId xmlns:a16="http://schemas.microsoft.com/office/drawing/2014/main" id="{83CDAE7A-75EE-075E-9C46-E7D1587B7E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1F9D8C09-94E5-D141-9580-80425CAC9E6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4F6C2-33C8-425C-9968-E6302C35D5A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26873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7DA35-0B76-4067-B11C-CCB498EBD944}" type="datetimeFigureOut">
              <a:rPr lang="en-US" smtClean="0"/>
              <a:pPr/>
              <a:t>2/5/2025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3ACC-310A-42A0-89C8-D7F04A77C4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343ACC-310A-42A0-89C8-D7F04A77C4C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13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343ACC-310A-42A0-89C8-D7F04A77C4C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382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2000" b="1" kern="1200" noProof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 - 2025 Conferința Internațională “Ecologia secolului XXI”  </a:t>
            </a:r>
          </a:p>
          <a:p>
            <a:pPr algn="ctr"/>
            <a:r>
              <a:rPr lang="ro-RO" sz="2000" b="1" kern="1200" noProof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algn="ctr"/>
            <a:r>
              <a:rPr lang="ro-RO" sz="20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</a:t>
            </a:r>
            <a:r>
              <a:rPr lang="ro-RO" sz="1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Biodiversitatea în tranziția ecologică</a:t>
            </a:r>
            <a:r>
              <a:rPr lang="ro-RO" sz="20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</a:t>
            </a:r>
            <a:endParaRPr lang="ro-RO" sz="2400" b="1" i="1" kern="1200" noProof="0" dirty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027" name="Picture 3" descr="C:\Users\User\Desktop\Pag 1.jpg"/>
          <p:cNvPicPr>
            <a:picLocks noChangeAspect="1" noChangeArrowheads="1"/>
          </p:cNvPicPr>
          <p:nvPr userDrawn="1"/>
        </p:nvPicPr>
        <p:blipFill>
          <a:blip r:embed="rId2" cstate="print"/>
          <a:srcRect r="40906"/>
          <a:stretch>
            <a:fillRect/>
          </a:stretch>
        </p:blipFill>
        <p:spPr bwMode="auto">
          <a:xfrm flipH="1">
            <a:off x="-2" y="0"/>
            <a:ext cx="899594" cy="6858000"/>
          </a:xfrm>
          <a:prstGeom prst="rect">
            <a:avLst/>
          </a:prstGeom>
          <a:noFill/>
        </p:spPr>
      </p:pic>
      <p:pic>
        <p:nvPicPr>
          <p:cNvPr id="1026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624"/>
            <a:ext cx="1115616" cy="108116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8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UEB-2025 Conferința Internațională “Ecologia secolului XXI”  </a:t>
            </a:r>
          </a:p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</a:t>
            </a:r>
            <a:r>
              <a:rPr lang="ro-RO" sz="11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Biodiversitatea în tranziția ecologică</a:t>
            </a:r>
            <a:r>
              <a:rPr lang="ro-RO" sz="1100" b="1" i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</a:t>
            </a:r>
            <a:endParaRPr lang="en-US" sz="1100" noProof="0" dirty="0">
              <a:solidFill>
                <a:schemeClr val="bg1"/>
              </a:solidFill>
            </a:endParaRPr>
          </a:p>
        </p:txBody>
      </p:sp>
      <p:pic>
        <p:nvPicPr>
          <p:cNvPr id="11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8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UEB-2025 Conferința Internațională “Ecologia secolului XXI”  </a:t>
            </a:r>
          </a:p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</a:t>
            </a:r>
            <a:r>
              <a:rPr lang="ro-RO" sz="11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Biodiversitatea în tranziția ecologică</a:t>
            </a:r>
            <a:r>
              <a:rPr lang="ro-RO" sz="1100" b="1" i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</a:t>
            </a:r>
            <a:endParaRPr lang="en-US" sz="1100" noProof="0" dirty="0">
              <a:solidFill>
                <a:schemeClr val="bg1"/>
              </a:solidFill>
            </a:endParaRPr>
          </a:p>
        </p:txBody>
      </p:sp>
      <p:pic>
        <p:nvPicPr>
          <p:cNvPr id="11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UEB-2025 Conferința Internațională “Ecologia secolului XXI”  </a:t>
            </a:r>
          </a:p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algn="ctr"/>
            <a:r>
              <a:rPr lang="ro-RO" sz="1100" b="1" i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</a:t>
            </a:r>
            <a:r>
              <a:rPr lang="ro-RO" sz="11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Biodiversitatea în tranziția ecologică</a:t>
            </a:r>
            <a:r>
              <a:rPr lang="ro-RO" sz="1100" b="1" i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</a:t>
            </a:r>
            <a:endParaRPr lang="en-US" sz="1100" b="1" i="1" kern="1200" noProof="0" dirty="0">
              <a:solidFill>
                <a:schemeClr val="bg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000" i="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itchFamily="18" charset="0"/>
                <a:cs typeface="Times New Roman" pitchFamily="18" charset="0"/>
              </a:defRPr>
            </a:lvl1pPr>
            <a:lvl2pPr>
              <a:defRPr sz="2000">
                <a:latin typeface="Times New Roman" pitchFamily="18" charset="0"/>
                <a:cs typeface="Times New Roman" pitchFamily="18" charset="0"/>
              </a:defRPr>
            </a:lvl2pPr>
            <a:lvl3pPr>
              <a:defRPr sz="1800">
                <a:latin typeface="Times New Roman" pitchFamily="18" charset="0"/>
                <a:cs typeface="Times New Roman" pitchFamily="18" charset="0"/>
              </a:defRPr>
            </a:lvl3pPr>
            <a:lvl4pPr>
              <a:defRPr sz="1800">
                <a:latin typeface="Times New Roman" pitchFamily="18" charset="0"/>
                <a:cs typeface="Times New Roman" pitchFamily="18" charset="0"/>
              </a:defRPr>
            </a:lvl4pPr>
            <a:lvl5pPr>
              <a:defRPr sz="18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10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2/5/2025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8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 userDrawn="1"/>
        </p:nvSpPr>
        <p:spPr>
          <a:xfrm>
            <a:off x="0" y="6257860"/>
            <a:ext cx="9144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UEB-2025 Conferința Internațională “Ecologia secolului XXI”  </a:t>
            </a:r>
          </a:p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</a:t>
            </a:r>
            <a:r>
              <a:rPr lang="ro-RO" sz="11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Biodiversitatea în tranziția ecologică</a:t>
            </a:r>
            <a:r>
              <a:rPr lang="ro-RO" sz="1100" b="1" i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</a:t>
            </a:r>
            <a:endParaRPr lang="en-US" sz="1100" b="1" i="1" kern="1200" noProof="0" dirty="0">
              <a:solidFill>
                <a:schemeClr val="bg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ctr"/>
            <a:r>
              <a:rPr lang="ro-RO" sz="1100" b="1" i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lang="en-US" sz="1100" noProof="0" dirty="0">
              <a:solidFill>
                <a:schemeClr val="bg1"/>
              </a:solidFill>
            </a:endParaRPr>
          </a:p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pic>
        <p:nvPicPr>
          <p:cNvPr id="12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2/5/2025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9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UEB-2025 Conferința Internațională “Ecologia secolului XXI”  </a:t>
            </a:r>
          </a:p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</a:t>
            </a:r>
            <a:r>
              <a:rPr lang="ro-RO" sz="11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Biodiversitatea în tranziția ecologică</a:t>
            </a:r>
            <a:r>
              <a:rPr lang="ro-RO" sz="1100" b="1" i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</a:t>
            </a:r>
            <a:endParaRPr lang="en-US" sz="1100" noProof="0" dirty="0">
              <a:solidFill>
                <a:schemeClr val="bg1"/>
              </a:solidFill>
            </a:endParaRPr>
          </a:p>
        </p:txBody>
      </p:sp>
      <p:pic>
        <p:nvPicPr>
          <p:cNvPr id="12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2/5/2025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11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UEB-2025 Conferința Internațională “Ecologia secolului XXI”  </a:t>
            </a:r>
          </a:p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</a:t>
            </a:r>
            <a:r>
              <a:rPr lang="ro-RO" sz="11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Biodiversitatea în tranziția ecologică</a:t>
            </a:r>
            <a:r>
              <a:rPr lang="ro-RO" sz="1100" b="1" i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</a:t>
            </a:r>
            <a:endParaRPr lang="en-US" sz="1100" noProof="0" dirty="0">
              <a:solidFill>
                <a:schemeClr val="bg1"/>
              </a:solidFill>
            </a:endParaRPr>
          </a:p>
        </p:txBody>
      </p:sp>
      <p:pic>
        <p:nvPicPr>
          <p:cNvPr id="14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2/5/2025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7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UEB-2025 Conferința Internațională “Ecologia secolului XXI”  </a:t>
            </a:r>
          </a:p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</a:t>
            </a:r>
            <a:r>
              <a:rPr lang="ro-RO" sz="11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Biodiversitatea în tranziția ecologică</a:t>
            </a:r>
            <a:r>
              <a:rPr lang="ro-RO" sz="1100" b="1" i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</a:t>
            </a:r>
            <a:endParaRPr lang="en-US" sz="1100" b="1" i="1" kern="1200" noProof="0" dirty="0">
              <a:solidFill>
                <a:schemeClr val="bg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0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2/5/2025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6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UEB-2025 Conferința Internațională “Ecologia secolului XXI”  </a:t>
            </a:r>
          </a:p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</a:t>
            </a:r>
            <a:r>
              <a:rPr lang="ro-RO" sz="11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Biodiversitatea în tranziția ecologică</a:t>
            </a:r>
            <a:r>
              <a:rPr lang="ro-RO" sz="1100" b="1" i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</a:t>
            </a:r>
            <a:endParaRPr lang="en-US" sz="1100" noProof="0" dirty="0">
              <a:solidFill>
                <a:schemeClr val="bg1"/>
              </a:solidFill>
            </a:endParaRPr>
          </a:p>
        </p:txBody>
      </p:sp>
      <p:pic>
        <p:nvPicPr>
          <p:cNvPr id="9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2/5/2025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9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UEB-2025 Conferința Internațională “Ecologia secolului XXI”  </a:t>
            </a:r>
          </a:p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</a:t>
            </a:r>
            <a:r>
              <a:rPr lang="ro-RO" sz="11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Biodiversitatea în tranziția ecologică</a:t>
            </a:r>
            <a:r>
              <a:rPr lang="ro-RO" sz="1100" b="1" i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</a:t>
            </a:r>
            <a:endParaRPr lang="en-US" sz="1100" b="1" i="1" kern="1200" noProof="0" dirty="0">
              <a:solidFill>
                <a:schemeClr val="bg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2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8F10F7-9117-47D9-87E4-104C683B8CAB}" type="datetimeFigureOut">
              <a:rPr lang="en-US" smtClean="0"/>
              <a:pPr/>
              <a:t>2/5/2025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208FA4-A762-4CD4-8A74-E075B8AA3B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" y="0"/>
            <a:ext cx="9143999" cy="214291"/>
          </a:xfrm>
          <a:prstGeom prst="rect">
            <a:avLst/>
          </a:prstGeom>
          <a:noFill/>
        </p:spPr>
      </p:pic>
      <p:pic>
        <p:nvPicPr>
          <p:cNvPr id="9" name="Picture 3" descr="C:\Users\User\Pictures\Pag 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072206"/>
            <a:ext cx="9143999" cy="78579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 userDrawn="1"/>
        </p:nvSpPr>
        <p:spPr>
          <a:xfrm>
            <a:off x="0" y="6257860"/>
            <a:ext cx="9144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UEB-2025 Conferința Internațională “Ecologia secolului XXI”  </a:t>
            </a:r>
          </a:p>
          <a:p>
            <a:pPr algn="ctr"/>
            <a:r>
              <a:rPr lang="ro-RO" sz="1100" b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1100" b="1" i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„</a:t>
            </a:r>
            <a:r>
              <a:rPr lang="ro-RO" sz="11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Biodiversitatea în tranziția ecologică</a:t>
            </a:r>
            <a:r>
              <a:rPr lang="ro-RO" sz="1100" b="1" i="1" kern="1200" noProof="0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” </a:t>
            </a:r>
            <a:endParaRPr lang="en-US" sz="1100" noProof="0" dirty="0">
              <a:solidFill>
                <a:schemeClr val="bg1"/>
              </a:solidFill>
            </a:endParaRPr>
          </a:p>
        </p:txBody>
      </p:sp>
      <p:pic>
        <p:nvPicPr>
          <p:cNvPr id="12" name="Picture 2" descr="C:\Users\User\Desktop\Eological-University-Bucharest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120" y="6336704"/>
            <a:ext cx="404664" cy="47667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o-RO" sz="2000" b="1" kern="1200" noProof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UEB - 2025 Conferința Internațională “Ecologia secolului XXI”  </a:t>
            </a:r>
            <a:br>
              <a:rPr lang="ro-RO" sz="2000" b="1" kern="1200" noProof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o-RO" sz="2000" b="1" kern="1200" noProof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Secțiunea Științe naturale și Ecologie </a:t>
            </a:r>
            <a:br>
              <a:rPr lang="ro-RO" sz="2000" b="1" kern="1200" noProof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o-RO" sz="2200" b="1" dirty="0">
                <a:latin typeface="Times New Roman"/>
                <a:ea typeface="Times New Roman"/>
              </a:rPr>
              <a:t>„</a:t>
            </a:r>
            <a:r>
              <a:rPr lang="ro-RO" sz="24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Biodiversitatea în tranziția ecologică</a:t>
            </a:r>
            <a:r>
              <a:rPr lang="ro-RO" sz="2200" b="1" dirty="0">
                <a:latin typeface="Times New Roman"/>
                <a:ea typeface="Times New Roman"/>
              </a:rPr>
              <a:t>”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en-US" sz="2000" b="1" i="0" kern="1200" noProof="0" dirty="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sz="2400" i="0" dirty="0" err="1">
                <a:latin typeface="Times New Roman" pitchFamily="18" charset="0"/>
                <a:cs typeface="Times New Roman" pitchFamily="18" charset="0"/>
              </a:rPr>
              <a:t>TITLUL</a:t>
            </a:r>
            <a:r>
              <a:rPr sz="2400" i="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sz="2400" i="0" dirty="0" err="1">
                <a:latin typeface="Times New Roman" pitchFamily="18" charset="0"/>
                <a:cs typeface="Times New Roman" pitchFamily="18" charset="0"/>
              </a:rPr>
              <a:t>LUCRĂRII</a:t>
            </a:r>
            <a:endParaRPr sz="2400" i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ro-RO" sz="1800" b="1" dirty="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AUTORI</a:t>
            </a:r>
            <a:endParaRPr lang="en-US" sz="1800" b="1" dirty="0">
              <a:solidFill>
                <a:schemeClr val="tx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58F4E585-E266-3EE0-6C72-74FE2ECD4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3" name="Substituent conținut 2">
            <a:extLst>
              <a:ext uri="{FF2B5EF4-FFF2-40B4-BE49-F238E27FC236}">
                <a16:creationId xmlns:a16="http://schemas.microsoft.com/office/drawing/2014/main" id="{BC7C3130-AF19-C7D4-48EC-D39CBB5BC8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42814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2000" i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5</Words>
  <Application>Microsoft Office PowerPoint</Application>
  <PresentationFormat>Expunere pe ecran (4:3)</PresentationFormat>
  <Paragraphs>4</Paragraphs>
  <Slides>4</Slides>
  <Notes>2</Notes>
  <HiddenSlides>0</HiddenSlides>
  <MMClips>0</MMClips>
  <ScaleCrop>false</ScaleCrop>
  <HeadingPairs>
    <vt:vector size="6" baseType="variant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TITLUL  LUCRĂRII</vt:lpstr>
      <vt:lpstr>Prezentare PowerPoint</vt:lpstr>
      <vt:lpstr>Prezentare PowerPoint</vt:lpstr>
      <vt:lpstr>Prezentare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 USER</cp:lastModifiedBy>
  <cp:revision>34</cp:revision>
  <dcterms:created xsi:type="dcterms:W3CDTF">2016-03-28T18:17:05Z</dcterms:created>
  <dcterms:modified xsi:type="dcterms:W3CDTF">2025-02-05T10:38:52Z</dcterms:modified>
</cp:coreProperties>
</file>