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13" autoAdjust="0"/>
  </p:normalViewPr>
  <p:slideViewPr>
    <p:cSldViewPr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>
            <a:extLst>
              <a:ext uri="{FF2B5EF4-FFF2-40B4-BE49-F238E27FC236}">
                <a16:creationId xmlns:a16="http://schemas.microsoft.com/office/drawing/2014/main" id="{85E2894E-A0A4-1D5E-D270-98C6696B72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652163FB-C702-C28C-331A-01753DDE9B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CE67B-2EA7-4DA9-8B71-E4325360CE8A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3CDAE7A-75EE-075E-9C46-E7D1587B7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1F9D8C09-94E5-D141-9580-80425CAC9E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4F6C2-33C8-425C-9968-E6302C35D5A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687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343ACC-310A-42A0-89C8-D7F04A77C4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13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343ACC-310A-42A0-89C8-D7F04A77C4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8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 - 2025 Conferința Internațională “Ecologia secolului XXI”  </a:t>
            </a:r>
          </a:p>
          <a:p>
            <a:pPr algn="ctr"/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15616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UEB-2025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 - 2025 Conferința Internațională “Ecologia secolului XXI”  </a:t>
            </a:r>
            <a:b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>
                <a:latin typeface="Times New Roman"/>
                <a:ea typeface="Times New Roman"/>
              </a:rPr>
              <a:t>„</a:t>
            </a:r>
            <a:r>
              <a:rPr lang="ro-RO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Biodiversitatea în tranziția ecologică</a:t>
            </a:r>
            <a:r>
              <a:rPr lang="ro-RO" sz="2200" b="1" dirty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2400" i="0" dirty="0" err="1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8F4E585-E266-3EE0-6C72-74FE2ECD4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C7C3130-AF19-C7D4-48EC-D39CBB5BC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4281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</Words>
  <Application>Microsoft Office PowerPoint</Application>
  <PresentationFormat>Expunere pe ecran (4:3)</PresentationFormat>
  <Paragraphs>4</Paragraphs>
  <Slides>4</Slides>
  <Notes>2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TITLUL  LUCRĂRII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 USER</cp:lastModifiedBy>
  <cp:revision>34</cp:revision>
  <dcterms:created xsi:type="dcterms:W3CDTF">2016-03-28T18:17:05Z</dcterms:created>
  <dcterms:modified xsi:type="dcterms:W3CDTF">2025-02-05T10:38:52Z</dcterms:modified>
</cp:coreProperties>
</file>