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- 2018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2000" b="1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Conservarea patrimoniului natural și cultural</a:t>
            </a:r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905721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 smtClean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UEB-2018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- 2018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Ecologie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 smtClean="0">
                <a:latin typeface="Times New Roman"/>
                <a:ea typeface="Times New Roman"/>
              </a:rPr>
              <a:t>„</a:t>
            </a:r>
            <a:r>
              <a:rPr lang="ro-RO" sz="2200" b="1" i="1" dirty="0" smtClean="0">
                <a:latin typeface="Times New Roman"/>
                <a:ea typeface="Times New Roman"/>
              </a:rPr>
              <a:t>Conservarea patrimoniului natural și cultural</a:t>
            </a:r>
            <a:r>
              <a:rPr lang="ro-RO" sz="2200" b="1" dirty="0" smtClean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1671648"/>
          </a:xfrm>
        </p:spPr>
        <p:txBody>
          <a:bodyPr>
            <a:normAutofit/>
          </a:bodyPr>
          <a:lstStyle/>
          <a:p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8001024" cy="78104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TITLUL  LUCRĂRII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2016-03-28T18:17:05Z</dcterms:created>
  <dcterms:modified xsi:type="dcterms:W3CDTF">2018-03-26T09:25:24Z</dcterms:modified>
</cp:coreProperties>
</file>