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2020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20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Conservarea patrimoniului natural și cultural</a:t>
            </a:r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 smtClean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2020 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 smtClean="0">
                <a:latin typeface="Times New Roman"/>
                <a:ea typeface="Times New Roman"/>
              </a:rPr>
              <a:t>„</a:t>
            </a:r>
            <a:r>
              <a:rPr lang="ro-RO" sz="2200" b="1" i="1" dirty="0" smtClean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 smtClean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2016-03-28T18:17:05Z</dcterms:created>
  <dcterms:modified xsi:type="dcterms:W3CDTF">2020-02-19T07:54:35Z</dcterms:modified>
</cp:coreProperties>
</file>